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hot-cheeto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Why Hot Cheetos Make You Cry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How Your Body's Alarm System Detects and Responds to the World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MS-LS1-8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7th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Explain how sensory receptors detect different types of stimuli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the relationship between stimulus intensity and nervous system response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Describe how signals travel from receptors to brain to muscles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Analyze why capsaicin triggers pain receptors instead of taste receptors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Sensory Receptor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specialized cell or nerve ending that detects a specific type of stimulus like light, sound, pressure, or chemicals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Stimulus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Any change in the environment that triggers a response from the nervous system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Neuron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nerve cell that carries electrical signals from receptors to the brain and from the brain to muscles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Capsaicin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chemical compound in hot peppers that binds to heat/pain receptors, tricking the brain into sensing burning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How does your body know the difference between hot, cold, sweet, and pain — and why do Hot Cheetos trick your brain into thinking your mouth is on fire?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How Your Body's Alarm System Detects and Responds to the World. Today we'll build a MODEL to discover the answer!</a:t>
            </a:r>
          </a:p>
        </p:txBody>
      </p:sp>
      <p:pic>
        <p:nvPicPr>
          <p:cNvPr id="8" name="Picture 7" descr="landscape-sens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nerv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Stimulus Intensity</a:t>
            </a:r>
          </a:p>
          <a:p>
            <a:pPr>
              <a:spcBef>
                <a:spcPts val="600"/>
              </a:spcBef>
              <a:defRPr sz="1600"/>
            </a:pPr>
            <a:r>
              <a:t>     *  Receptor Sensitivity</a:t>
            </a:r>
          </a:p>
          <a:p>
            <a:pPr>
              <a:spcBef>
                <a:spcPts val="600"/>
              </a:spcBef>
              <a:defRPr sz="1600"/>
            </a:pPr>
            <a:r>
              <a:t>     *  Nerve Signal Strength</a:t>
            </a:r>
          </a:p>
          <a:p>
            <a:pPr>
              <a:spcBef>
                <a:spcPts val="600"/>
              </a:spcBef>
              <a:defRPr sz="1600"/>
            </a:pPr>
            <a:r>
              <a:t>     *  Brain Response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sens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When stimulus intensity is extremely high (like touching a hot stove), nerve signal strength maxes out. But what happens to brain response — and how fast does it need to happen?</a:t>
            </a:r>
          </a:p>
        </p:txBody>
      </p:sp>
      <p:pic>
        <p:nvPicPr>
          <p:cNvPr id="8" name="Picture 7" descr="discussion-sens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Mild Stimulus</a:t>
            </a:r>
          </a:p>
          <a:p>
            <a:pPr>
              <a:defRPr sz="1400"/>
            </a:pPr>
            <a:r>
              <a:t>     Set Stimulus Intensity to low and observe the system's gentle response</a:t>
            </a:r>
          </a:p>
          <a:p>
            <a:pPr>
              <a:spcBef>
                <a:spcPts val="1200"/>
              </a:spcBef>
              <a:defRPr sz="1600" b="1"/>
            </a:pPr>
            <a:r>
              <a:t>Hot Cheetos Attack</a:t>
            </a:r>
          </a:p>
          <a:p>
            <a:pPr>
              <a:defRPr sz="1400"/>
            </a:pPr>
            <a:r>
              <a:t>     Lock Stimulus Intensity to maximum (capsaicin!) and observe the pain cascade</a:t>
            </a:r>
          </a:p>
          <a:p>
            <a:pPr>
              <a:spcBef>
                <a:spcPts val="1200"/>
              </a:spcBef>
              <a:defRPr sz="1600" b="1"/>
            </a:pPr>
            <a:r>
              <a:t>Adaptation</a:t>
            </a:r>
          </a:p>
          <a:p>
            <a:pPr>
              <a:defRPr sz="1400"/>
            </a:pPr>
            <a:r>
              <a:t>     Start with high Stimulus Intensity, then gradually reduce — observe how the system adjusts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Different sensory receptors are specialized for different stimuli — you have separate detectors for heat, cold, pressure, and chemicals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Capsaicin doesn't actually burn you — it activates the SAME heat receptors that real fire would, tricking your brain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Nerve signals travel at up to 120 meters per second — that's faster than a car on the highway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Your brain processes millions of sensory inputs simultaneously and decides which ones deserve a response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Hot Cheetos make you cry because capsaicin chemically binds to TRPV1 receptors — the same heat/pain receptors that detect actual burning. Your brain receives the signal and responds as if your mouth is literally on fire: tears, sweating, runny nose. It's a chemical trick on your nervous system!</a:t>
            </a:r>
          </a:p>
        </p:txBody>
      </p:sp>
      <p:pic>
        <p:nvPicPr>
          <p:cNvPr id="8" name="Picture 7" descr="cover-hot-cheeto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a Sensory Experiment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Design and conduct a controlled experiment testing how different variables affect sensory perception — then explain your results using your nervous system model.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A neuroscience lab needs student researchers to investigate sensory perception. Your team will design an experiment, collect data, and present findings about how the nervous system processes sensory information.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What sensory perception question will your experiment investigate?</a:t>
            </a:r>
          </a:p>
          <a:p>
            <a:pPr>
              <a:spcBef>
                <a:spcPts val="400"/>
              </a:spcBef>
              <a:defRPr sz="1300"/>
            </a:pPr>
            <a:r>
              <a:t>     *  How will you control variables to ensure your results are valid?</a:t>
            </a:r>
          </a:p>
          <a:p>
            <a:pPr>
              <a:spcBef>
                <a:spcPts val="400"/>
              </a:spcBef>
              <a:defRPr sz="1300"/>
            </a:pPr>
            <a:r>
              <a:t>     *  How do your experimental results connect to your nervous system model?</a:t>
            </a:r>
          </a:p>
        </p:txBody>
      </p:sp>
      <p:pic>
        <p:nvPicPr>
          <p:cNvPr id="7" name="Picture 6" descr="stem-sensory-lab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Neuroscientists study the nervous system to understand how we perceive the world, form memories, and respond to stimuli. They work in hospitals, research labs, and pharmaceutical companies, earning $70,000–$120,000/year.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